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199281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01270"/>
            <a:ext cx="4336819" cy="20390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 Ветер северо-восточный 2-7 м/с. Температура воздуха ночью 0-2 тепла, на поверхности почвы заморозки 1 градус, днем 14-16 тепла.</a:t>
            </a:r>
          </a:p>
          <a:p>
            <a:pPr indent="176213" algn="just">
              <a:spcAft>
                <a:spcPts val="0"/>
              </a:spcAft>
            </a:pP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16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 Ветер южный 2-7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440599"/>
              </p:ext>
            </p:extLst>
          </p:nvPr>
        </p:nvGraphicFramePr>
        <p:xfrm>
          <a:off x="5488806" y="3704209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57637</TotalTime>
  <Words>646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8088</cp:revision>
  <cp:lastPrinted>2025-08-12T06:13:34Z</cp:lastPrinted>
  <dcterms:created xsi:type="dcterms:W3CDTF">2018-03-27T06:03:00Z</dcterms:created>
  <dcterms:modified xsi:type="dcterms:W3CDTF">2026-05-14T06:22:19Z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